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96" y="6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85B8A-02F2-4DB4-85E0-886055DDB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45CCFE-0719-466B-8C77-6C362A696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F354A0-26A5-4DBC-B121-CA037CD64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02E0C-2049-4CBF-B2D9-FD421CDC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616409-DB6F-4738-828D-317DB5F7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608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A70D8-A651-442D-A617-ECCD4B688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034C2F-003C-472E-BC5F-06A84DB2D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F3ED00-B899-42C8-A3E9-1318102E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6C869D-02FB-41E4-AA3F-65C757B8B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222033-299C-43D1-A970-826F303F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7280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5382EF-7E9B-4ED0-A59F-438BD3E83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6B89D3-247B-41BA-A1D6-C81856E8A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E332F9-1DAA-4867-AB70-6B9A5AE9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BD2298-7EAA-4AA5-9B4C-977D2E837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5D5D11-256E-4D9F-AA80-38682D40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544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0BC30-85ED-4315-8095-11378200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48D4F0-2CD8-4E46-8C08-E8CE8DC32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2E06F8-9240-4943-9C23-632B3303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F62A92-FF48-448E-9AC1-842A68F5D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8ECD57-335D-4CF4-AE93-3496964E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681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34A6B-70A2-483B-8F6E-8F41FB3B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8AA84C-6669-4FDE-873E-DA1CF9D65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A44FEB-4251-4035-9FFF-C46E23C67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18076B-DE7D-4EAF-BA1D-208A451C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30D319-FC0C-4018-9A65-CC88A73A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40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46E7B-822C-4C8D-B0FF-DE920455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FF6356-7D5E-4EEA-86E4-B374B0FC3A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BC2EAA-611F-4F46-B259-F4E00F31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B1D1FF-49C5-4A67-A694-D405D659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C3A5E2-8F13-4FE1-95BD-28B403952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3723AC-7356-4F07-9BE9-4976A313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0188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917FCE-FE30-4140-A2F1-451D55F2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AC5E0B-F1B4-4705-9955-1DA798201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873999-A204-49FB-8137-0E833B5C2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10B467-3329-40A5-87CE-F5EF2B5EA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2C656D-50A1-4547-BF39-4037872CF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5D4341-4E75-48E2-8077-C4535BE0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7A8768-B251-4AF6-B087-16333D06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228E07-05EC-412E-AE61-255BAB22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590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3790F-F6EC-4B4F-8C1A-23489B2F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3FEF938-804A-4066-9C19-5C74BD1C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9593D3-00BC-4F4C-904D-173058765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729424-EA6E-4956-908F-6CDDC1E8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255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70213A-9E8A-4CC1-BDAA-7806DA77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361B36-2678-44E1-9FC8-568A8F42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CC8416-71C2-4FB4-8FA2-25646E0A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137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21ADD-827D-46FF-92EB-87078E02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04A39B-58E2-4BF4-9B47-901B2E3E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0BDAB7-5329-4D14-AB21-B5D98B0E4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65A65B-18D2-4D4C-B0E2-AC0FFCD3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E57131-7203-4BDD-8F6E-E78CA39B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EAD18D-CE0A-4541-B635-3E1D0CB5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054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DEBAB-395B-48DF-9B0A-CE4722B2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92A9E43-60FE-4E71-A6EF-F0E4D6B69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B14BC5-D09B-4FF4-9A5F-75A1EA05E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151BD5-2C24-4512-AEE0-E713A99D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62CF79-0FBB-43BB-96F7-1D00B35F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CA5E5B-9670-4182-B5A0-AF862C56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260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786C4-A774-4C74-BC92-5DFFB217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8B2392-7BB0-4C05-8332-05BEC5E9B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1D0B9A-91DA-4C60-AA76-B1324C75B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CA490-95EA-419E-8E12-5198E136FADF}" type="datetimeFigureOut">
              <a:rPr lang="LID4096" smtClean="0"/>
              <a:t>12/04/2025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FD1AAA-9E0F-424B-AFD7-DB5BC0AB1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6AF1DF-0C22-4BD0-930F-B429B31E2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DC2B5-864D-4DFF-81E3-0340BB55EF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202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86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578995"/>
      </p:ext>
    </p:extLst>
  </p:cSld>
  <p:clrMapOvr>
    <a:masterClrMapping/>
  </p:clrMapOvr>
  <p:transition spd="slow"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876738"/>
      </p:ext>
    </p:extLst>
  </p:cSld>
  <p:clrMapOvr>
    <a:masterClrMapping/>
  </p:clrMapOvr>
  <p:transition spd="slow"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3921"/>
      </p:ext>
    </p:extLst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179179"/>
      </p:ext>
    </p:extLst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295151"/>
      </p:ext>
    </p:extLst>
  </p:cSld>
  <p:clrMapOvr>
    <a:masterClrMapping/>
  </p:clrMapOvr>
  <p:transition spd="slow"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180041"/>
      </p:ext>
    </p:extLst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43033"/>
      </p:ext>
    </p:extLst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vitalijromancuk10@gmail.com</dc:creator>
  <cp:lastModifiedBy>vitalijromancuk10@gmail.com</cp:lastModifiedBy>
  <cp:revision>3</cp:revision>
  <dcterms:created xsi:type="dcterms:W3CDTF">2025-12-04T14:23:05Z</dcterms:created>
  <dcterms:modified xsi:type="dcterms:W3CDTF">2025-12-04T20:21:00Z</dcterms:modified>
</cp:coreProperties>
</file>